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9981CE-E249-481B-B95F-FD829DFDEC50}" v="22" dt="2020-02-05T18:38:54.2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>
        <p:scale>
          <a:sx n="81" d="100"/>
          <a:sy n="81" d="100"/>
        </p:scale>
        <p:origin x="-96" y="-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drawing&#10;&#10;Description generated with very high confidence">
            <a:extLst>
              <a:ext uri="{FF2B5EF4-FFF2-40B4-BE49-F238E27FC236}">
                <a16:creationId xmlns="" xmlns:a16="http://schemas.microsoft.com/office/drawing/2014/main" id="{9E90777A-DD32-4019-B465-C3AF23AFC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3034949"/>
            <a:ext cx="2743200" cy="78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Delete the state username</a:t>
            </a:r>
            <a:endParaRPr lang="en-IN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75" y="1979429"/>
            <a:ext cx="7715250" cy="406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3975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31125CA-F219-4C97-B689-26AF9190D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omputer screen&#10;&#10;Description generated with very high confidence">
            <a:extLst>
              <a:ext uri="{FF2B5EF4-FFF2-40B4-BE49-F238E27FC236}">
                <a16:creationId xmlns="" xmlns:a16="http://schemas.microsoft.com/office/drawing/2014/main" id="{13BCE1DD-BD9A-40E2-AF28-FC8E035DF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135934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2F7442-4026-4DB1-BE69-9D0E9623B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moment you start typing u get warning</a:t>
            </a:r>
            <a:br>
              <a:rPr lang="en-US" dirty="0" smtClean="0"/>
            </a:br>
            <a:r>
              <a:rPr lang="en-US" dirty="0" smtClean="0"/>
              <a:t>undefined a null cannot be passed to controlled element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D3987EA3-8CE0-416B-934B-A79063B43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939902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9D9AE1F-335E-4B86-9EF5-83EC411F3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="" xmlns:a16="http://schemas.microsoft.com/office/drawing/2014/main" id="{7B483AAE-69D9-45A4-AE27-4089D42BB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410964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E227848-3A1D-4819-A7F8-1311740F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C001B361-E4DB-44E9-8C1F-F8F4CCD52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919575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EDFF6E3-3A02-4BFB-AFCC-E8FB7C204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42C2E1B3-1EA4-4012-8A34-95D1A1D52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969054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D76313-4870-424F-B7D7-87A64FE40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15542C1-E63D-4EBF-8252-0ACC25EAC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534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12</Words>
  <Application>Microsoft Office PowerPoint</Application>
  <PresentationFormat>Custom</PresentationFormat>
  <Paragraphs>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Delete the state username</vt:lpstr>
      <vt:lpstr>PowerPoint Presentation</vt:lpstr>
      <vt:lpstr>The moment you start typing u get warning undefined a null cannot be passed to controlled element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P.Samatha Ramakrishna</cp:lastModifiedBy>
  <cp:revision>18</cp:revision>
  <dcterms:created xsi:type="dcterms:W3CDTF">2013-07-15T20:26:40Z</dcterms:created>
  <dcterms:modified xsi:type="dcterms:W3CDTF">2020-02-11T08:58:39Z</dcterms:modified>
</cp:coreProperties>
</file>

<file path=docProps/thumbnail.jpeg>
</file>